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959"/>
    <a:srgbClr val="DBB46F"/>
    <a:srgbClr val="F09856"/>
    <a:srgbClr val="F1C068"/>
    <a:srgbClr val="B06C44"/>
    <a:srgbClr val="E6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Gibson" userId="128cc651-66a7-473b-9aac-3c0865c68d92" providerId="ADAL" clId="{A9496431-7E6F-4A8C-B824-A5A308D87181}"/>
    <pc:docChg chg="modSld">
      <pc:chgData name="Amelia Gibson" userId="128cc651-66a7-473b-9aac-3c0865c68d92" providerId="ADAL" clId="{A9496431-7E6F-4A8C-B824-A5A308D87181}" dt="2021-02-02T16:20:53.679" v="1" actId="14100"/>
      <pc:docMkLst>
        <pc:docMk/>
      </pc:docMkLst>
      <pc:sldChg chg="modSp mod">
        <pc:chgData name="Amelia Gibson" userId="128cc651-66a7-473b-9aac-3c0865c68d92" providerId="ADAL" clId="{A9496431-7E6F-4A8C-B824-A5A308D87181}" dt="2021-02-02T16:20:53.679" v="1" actId="14100"/>
        <pc:sldMkLst>
          <pc:docMk/>
          <pc:sldMk cId="3630256857" sldId="256"/>
        </pc:sldMkLst>
        <pc:spChg chg="mod">
          <ac:chgData name="Amelia Gibson" userId="128cc651-66a7-473b-9aac-3c0865c68d92" providerId="ADAL" clId="{A9496431-7E6F-4A8C-B824-A5A308D87181}" dt="2021-02-02T16:20:53.679" v="1" actId="14100"/>
          <ac:spMkLst>
            <pc:docMk/>
            <pc:sldMk cId="3630256857" sldId="256"/>
            <ac:spMk id="10" creationId="{89E27300-FA6C-44B7-A9C5-1DDBFFEEB4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A47D-96A0-4C66-A66C-F5B0B135E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B1922-3C78-4320-BC9D-6A0BC1AF9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5DF6-8BE4-435E-B56F-82125C52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60FE-0E2C-4ABB-8101-C797DDA9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2199-7F53-4C5C-AFAB-EBE69EDD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1BA2-3793-4CFB-8ED5-0881D753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B45F4-9AC7-4687-A30B-B6F39867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CB8E-DC90-4467-A556-B648AC86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E7D9-E292-4498-9FBA-858351E1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FAD1-0C94-411D-A7D1-DBDE5ADB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DFB3F-D748-4128-BC96-1324471D6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9669F-8398-49E6-AEE7-691EFF415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81525-1ACE-4C1C-B80E-4D8E376A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B7B9-14A7-409F-8D34-EA2D5B0E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E6FB-13FD-4815-9C8F-5A3143C6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5A0B-91AF-4786-92A7-BF3C4E4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0D7B-F295-45C6-AC43-105064078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661BF-3AC6-45CB-9669-3D133F69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0208-6AC4-4AAF-95EF-126E1B22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121E-0F79-4102-99EC-8104A1DE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4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0BD3-C349-46DD-9923-B29851CB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8993E-E7BF-4091-8D0E-2171B0C4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09B1-B2A1-4889-B380-5CA9E6A2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18E1-84E9-4659-A06F-B2C6E675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8202-1A82-4210-A404-07BB5AD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1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0235-0932-4A4C-8D73-C66E0F1E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3D72-316D-4CD5-A4D4-3DF748B2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78073-6EA0-4AF6-8CAA-C01364BD6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168C7-6570-4704-A24D-BD6E79D5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E7BAF-10B4-4F0F-A709-92716674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5C0DE-5C32-41A3-94B3-DD15D2CC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2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167D-EEFB-4FF3-B957-8512FEAD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78240-3B87-40A3-BA70-6C4F69A31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C4B34-C534-415E-A70C-24D9F603B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BC208-5E0E-4909-A32B-97215BA7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ABB4D-2CD0-4117-A1E5-CFED2D186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F1985-1D9B-47D8-B581-C68515AA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93808-AC63-4AE6-AEEC-2F9B2A8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845D7-94DA-4EDB-82B7-D76BD8B8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7A1C-9085-47DF-AE9B-275FFE13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94A0B-A6C1-4A4D-A700-A72D387D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2725D-2A17-4017-9078-68F9311D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67E0-BD27-4BFE-AFE2-3A83C383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F408B-D43D-4A73-85F3-0ED21364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763BB-EC1A-4D7F-B328-0B803716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35BC-8CF5-4F08-ACCD-75AA43F0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2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2A41-1509-49B7-B33A-70876939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17B2-F012-4575-B4EC-6677485B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129CB-6592-4138-BF11-CF8B60F6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E9783-2E8B-46EA-A544-46694B2D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27D60-4601-448B-B7E3-B40B64BE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1FD76-F8FF-403C-9940-B7FAF632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0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6C3A-4978-4215-A05B-E25D0D8C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27BA4-7ACC-415A-B929-55DA99FBF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98B43-081C-43AC-AEE8-1235EC6A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A0AE2-7C50-463F-8A8D-D5988391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3EF19-ABB0-4C0F-8A0B-B5AD83BB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D264-AC11-4E5F-ACD2-4384B32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77479-EC5E-481B-803B-013D018A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0226-AB93-4FFB-89AE-55DD3046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D9CE1-4E46-4378-BEEE-A5ACD81A4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3B7C-E290-4AA6-B0BE-14AE8C179500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2241C-A6D7-45E3-95BA-70E325E1F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339B2-2E0B-4436-94E8-C0AECFFC4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2A7F-3A0E-4F07-B96F-F46289399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E27300-FA6C-44B7-A9C5-1DDBFFEEB451}"/>
              </a:ext>
            </a:extLst>
          </p:cNvPr>
          <p:cNvSpPr/>
          <p:nvPr/>
        </p:nvSpPr>
        <p:spPr>
          <a:xfrm>
            <a:off x="-2" y="-1"/>
            <a:ext cx="12192001" cy="6930017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D7948-267F-4FB0-A2A5-2A5F44580892}"/>
              </a:ext>
            </a:extLst>
          </p:cNvPr>
          <p:cNvSpPr txBox="1"/>
          <p:nvPr/>
        </p:nvSpPr>
        <p:spPr>
          <a:xfrm>
            <a:off x="1747157" y="2960915"/>
            <a:ext cx="9808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New Ministry to the Fulani</a:t>
            </a:r>
          </a:p>
        </p:txBody>
      </p:sp>
      <p:pic>
        <p:nvPicPr>
          <p:cNvPr id="3" name="Picture 2" descr="A picture containing tree, outdoor, grass, field&#10;&#10;Description automatically generated">
            <a:extLst>
              <a:ext uri="{FF2B5EF4-FFF2-40B4-BE49-F238E27FC236}">
                <a16:creationId xmlns:a16="http://schemas.microsoft.com/office/drawing/2014/main" id="{C81B4908-785C-42AF-9188-759D7EA7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341"/>
            <a:ext cx="12192000" cy="52832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D1C975B-30EC-4D3B-82CD-8D4B9A72F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94" y="370309"/>
            <a:ext cx="1873793" cy="906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B0F21-00FC-46D7-8C0D-175C207EDDB3}"/>
              </a:ext>
            </a:extLst>
          </p:cNvPr>
          <p:cNvSpPr txBox="1"/>
          <p:nvPr/>
        </p:nvSpPr>
        <p:spPr>
          <a:xfrm>
            <a:off x="5216773" y="370309"/>
            <a:ext cx="6152881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PRAY FOR GHANA</a:t>
            </a:r>
          </a:p>
        </p:txBody>
      </p:sp>
    </p:spTree>
    <p:extLst>
      <p:ext uri="{BB962C8B-B14F-4D97-AF65-F5344CB8AC3E}">
        <p14:creationId xmlns:p14="http://schemas.microsoft.com/office/powerpoint/2010/main" val="363025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5F1B8-688C-44AC-BF9D-909EDE2907A9}"/>
              </a:ext>
            </a:extLst>
          </p:cNvPr>
          <p:cNvSpPr txBox="1"/>
          <p:nvPr/>
        </p:nvSpPr>
        <p:spPr>
          <a:xfrm>
            <a:off x="7505733" y="622851"/>
            <a:ext cx="326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Fulani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5E72E-4352-421E-9A37-CB9E75D42BD9}"/>
              </a:ext>
            </a:extLst>
          </p:cNvPr>
          <p:cNvSpPr txBox="1"/>
          <p:nvPr/>
        </p:nvSpPr>
        <p:spPr>
          <a:xfrm>
            <a:off x="6599585" y="1833944"/>
            <a:ext cx="5035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There are 40 million Fulani in 17 countries across West Africa. About 800,000 are in Ghana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Traditionally they are nomadic herders of cattle, sheep &amp; goats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They are almost entirely Muslim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Fulani Christian communities exist in neighboring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B13CD-2AA2-4D82-8470-68A886EA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0" t="6811" r="21940" b="6634"/>
          <a:stretch/>
        </p:blipFill>
        <p:spPr>
          <a:xfrm>
            <a:off x="-107642" y="0"/>
            <a:ext cx="5700059" cy="686600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2F8F928-21A6-4AB7-B9CD-B98340555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86C677-9830-407F-A31E-C42F1EC58B84}"/>
              </a:ext>
            </a:extLst>
          </p:cNvPr>
          <p:cNvSpPr/>
          <p:nvPr/>
        </p:nvSpPr>
        <p:spPr>
          <a:xfrm rot="16200000">
            <a:off x="2419078" y="3321603"/>
            <a:ext cx="6866007" cy="222799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7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D7C23-51F1-4EAB-81A5-7174DCBE6877}"/>
              </a:ext>
            </a:extLst>
          </p:cNvPr>
          <p:cNvSpPr txBox="1"/>
          <p:nvPr/>
        </p:nvSpPr>
        <p:spPr>
          <a:xfrm>
            <a:off x="4965430" y="629268"/>
            <a:ext cx="6961527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Distribution of Fulani Settlements in Ghana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9D811-533A-446A-91E8-D5F1F051CEFE}"/>
              </a:ext>
            </a:extLst>
          </p:cNvPr>
          <p:cNvSpPr txBox="1"/>
          <p:nvPr/>
        </p:nvSpPr>
        <p:spPr>
          <a:xfrm>
            <a:off x="4965431" y="2438401"/>
            <a:ext cx="6586489" cy="68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Fulani live in the areas shaded in red. </a:t>
            </a:r>
          </a:p>
        </p:txBody>
      </p:sp>
      <p:pic>
        <p:nvPicPr>
          <p:cNvPr id="5" name="Picture 1" descr="page68image3806016">
            <a:extLst>
              <a:ext uri="{FF2B5EF4-FFF2-40B4-BE49-F238E27FC236}">
                <a16:creationId xmlns:a16="http://schemas.microsoft.com/office/drawing/2014/main" id="{E36E34FE-8775-438B-BF92-7F02BD13C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6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EDE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765BBE5-8A04-47F6-911E-C7DF970546F8}"/>
              </a:ext>
            </a:extLst>
          </p:cNvPr>
          <p:cNvSpPr/>
          <p:nvPr/>
        </p:nvSpPr>
        <p:spPr>
          <a:xfrm>
            <a:off x="4965430" y="1915428"/>
            <a:ext cx="6586489" cy="3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50E3FCB-E45F-44D6-80B0-BEAD81F0A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8930C4-E4E2-41CF-8DAC-5966F573080F}"/>
              </a:ext>
            </a:extLst>
          </p:cNvPr>
          <p:cNvSpPr/>
          <p:nvPr/>
        </p:nvSpPr>
        <p:spPr>
          <a:xfrm rot="16200000">
            <a:off x="1408946" y="3360181"/>
            <a:ext cx="6916677" cy="196292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6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2A199B-155E-4C0F-B80A-8677D6E64AAB}"/>
              </a:ext>
            </a:extLst>
          </p:cNvPr>
          <p:cNvSpPr/>
          <p:nvPr/>
        </p:nvSpPr>
        <p:spPr>
          <a:xfrm rot="16200000">
            <a:off x="1408946" y="3360181"/>
            <a:ext cx="6916677" cy="196292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1" descr="page68image3806016">
            <a:extLst>
              <a:ext uri="{FF2B5EF4-FFF2-40B4-BE49-F238E27FC236}">
                <a16:creationId xmlns:a16="http://schemas.microsoft.com/office/drawing/2014/main" id="{B1E80FAF-2DBD-43BB-A418-AAD554588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61"/>
          <a:stretch/>
        </p:blipFill>
        <p:spPr bwMode="auto">
          <a:xfrm>
            <a:off x="0" y="10"/>
            <a:ext cx="4635571" cy="685799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EDE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A641F7-0867-4A9C-801D-9A7894CCC26A}"/>
              </a:ext>
            </a:extLst>
          </p:cNvPr>
          <p:cNvCxnSpPr>
            <a:cxnSpLocks/>
          </p:cNvCxnSpPr>
          <p:nvPr/>
        </p:nvCxnSpPr>
        <p:spPr>
          <a:xfrm>
            <a:off x="2317785" y="2133263"/>
            <a:ext cx="4493832" cy="10870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B4E79-289F-44AC-97DB-79A0FA44AA06}"/>
              </a:ext>
            </a:extLst>
          </p:cNvPr>
          <p:cNvCxnSpPr>
            <a:cxnSpLocks/>
          </p:cNvCxnSpPr>
          <p:nvPr/>
        </p:nvCxnSpPr>
        <p:spPr>
          <a:xfrm>
            <a:off x="1914237" y="2676770"/>
            <a:ext cx="4338290" cy="20658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28FA37-82A4-4D11-90F5-2B58E0D09DFE}"/>
              </a:ext>
            </a:extLst>
          </p:cNvPr>
          <p:cNvSpPr txBox="1"/>
          <p:nvPr/>
        </p:nvSpPr>
        <p:spPr>
          <a:xfrm>
            <a:off x="6432251" y="46048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Buipe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D77B9-A133-4AAA-A9C9-7057900A556F}"/>
              </a:ext>
            </a:extLst>
          </p:cNvPr>
          <p:cNvSpPr txBox="1"/>
          <p:nvPr/>
        </p:nvSpPr>
        <p:spPr>
          <a:xfrm>
            <a:off x="6918724" y="3061703"/>
            <a:ext cx="12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Tamale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1F0E0E3-5E5B-49D7-A87A-CBD765C2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2DEEE-609D-4A84-B88A-590C6501817D}"/>
              </a:ext>
            </a:extLst>
          </p:cNvPr>
          <p:cNvSpPr txBox="1"/>
          <p:nvPr/>
        </p:nvSpPr>
        <p:spPr>
          <a:xfrm>
            <a:off x="4965430" y="487208"/>
            <a:ext cx="6961527" cy="822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Team locations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3D20A-AC3E-435B-8569-939429F20D19}"/>
              </a:ext>
            </a:extLst>
          </p:cNvPr>
          <p:cNvSpPr/>
          <p:nvPr/>
        </p:nvSpPr>
        <p:spPr>
          <a:xfrm>
            <a:off x="5098998" y="1915428"/>
            <a:ext cx="6452921" cy="3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8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180image1815040">
            <a:extLst>
              <a:ext uri="{FF2B5EF4-FFF2-40B4-BE49-F238E27FC236}">
                <a16:creationId xmlns:a16="http://schemas.microsoft.com/office/drawing/2014/main" id="{A71E2194-4463-4810-A310-B6AFC341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35" r="2093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A8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F3DA1C8-2197-47F4-9F29-AD6E06D32E71}"/>
              </a:ext>
            </a:extLst>
          </p:cNvPr>
          <p:cNvSpPr/>
          <p:nvPr/>
        </p:nvSpPr>
        <p:spPr>
          <a:xfrm>
            <a:off x="4965430" y="1915428"/>
            <a:ext cx="6586489" cy="3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8007CF9-8E7D-4FFD-9CCD-61C5AF7D3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33864-E223-4AA9-88A8-022587DC11E3}"/>
              </a:ext>
            </a:extLst>
          </p:cNvPr>
          <p:cNvSpPr txBox="1"/>
          <p:nvPr/>
        </p:nvSpPr>
        <p:spPr>
          <a:xfrm>
            <a:off x="4965430" y="607981"/>
            <a:ext cx="6961527" cy="85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Vision of Fulani Ministry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F1253-99DC-459F-B80E-9472D05123C6}"/>
              </a:ext>
            </a:extLst>
          </p:cNvPr>
          <p:cNvSpPr txBox="1"/>
          <p:nvPr/>
        </p:nvSpPr>
        <p:spPr>
          <a:xfrm>
            <a:off x="5928281" y="1937335"/>
            <a:ext cx="5035824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see a witness to Christ’s love among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Fulani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see Fulani disciples of Jesus with a deep understanding of God’s Word, who express God’s love in their communities and worship together and share the Gospel locally and globally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CDDDF-9F2B-4F7C-A94E-DC02A6F35102}"/>
              </a:ext>
            </a:extLst>
          </p:cNvPr>
          <p:cNvSpPr/>
          <p:nvPr/>
        </p:nvSpPr>
        <p:spPr>
          <a:xfrm rot="16200000">
            <a:off x="1408946" y="3360181"/>
            <a:ext cx="6916677" cy="196292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08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841AE-DD01-4B88-8946-AB5124DE6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9753"/>
          <a:stretch/>
        </p:blipFill>
        <p:spPr>
          <a:xfrm>
            <a:off x="2229798" y="1862090"/>
            <a:ext cx="3249293" cy="324929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67207-332B-4F86-8EF2-E2900122F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2" r="21489" b="1"/>
          <a:stretch/>
        </p:blipFill>
        <p:spPr>
          <a:xfrm>
            <a:off x="6712908" y="1862090"/>
            <a:ext cx="3249294" cy="324929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55442A-21A2-47AD-A596-B8BFAF36F830}"/>
              </a:ext>
            </a:extLst>
          </p:cNvPr>
          <p:cNvSpPr txBox="1"/>
          <p:nvPr/>
        </p:nvSpPr>
        <p:spPr>
          <a:xfrm>
            <a:off x="1676960" y="288463"/>
            <a:ext cx="8838079" cy="930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Introducing our first team members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2EEF842-7B16-420F-BE17-FD1A01280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AFAC79-27EF-4303-8D57-AE64671DE49C}"/>
              </a:ext>
            </a:extLst>
          </p:cNvPr>
          <p:cNvSpPr txBox="1"/>
          <p:nvPr/>
        </p:nvSpPr>
        <p:spPr>
          <a:xfrm>
            <a:off x="1537303" y="5466573"/>
            <a:ext cx="4634285" cy="68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Mesfine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Asefash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Barnabas &amp; Naomi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15E01-089D-4E57-9B34-16E3FA66EF3A}"/>
              </a:ext>
            </a:extLst>
          </p:cNvPr>
          <p:cNvSpPr txBox="1"/>
          <p:nvPr/>
        </p:nvSpPr>
        <p:spPr>
          <a:xfrm>
            <a:off x="6020412" y="5466573"/>
            <a:ext cx="4634285" cy="68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Eshetu &amp; Dawit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Abigiya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BFBF52-79DF-4213-A31D-6D3CC85310BE}"/>
              </a:ext>
            </a:extLst>
          </p:cNvPr>
          <p:cNvSpPr/>
          <p:nvPr/>
        </p:nvSpPr>
        <p:spPr>
          <a:xfrm rot="16200000">
            <a:off x="-2888495" y="2859153"/>
            <a:ext cx="6916677" cy="1139687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2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jubilee_205">
            <a:extLst>
              <a:ext uri="{FF2B5EF4-FFF2-40B4-BE49-F238E27FC236}">
                <a16:creationId xmlns:a16="http://schemas.microsoft.com/office/drawing/2014/main" id="{A1F99501-A26D-4A69-81C3-FA56CA0DB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5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50ADE9D-8F0D-4F68-B18D-8663FF3A6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102406-F595-4ED0-BB71-4E266CA5B2AE}"/>
              </a:ext>
            </a:extLst>
          </p:cNvPr>
          <p:cNvSpPr/>
          <p:nvPr/>
        </p:nvSpPr>
        <p:spPr>
          <a:xfrm>
            <a:off x="4965430" y="1915428"/>
            <a:ext cx="6586489" cy="3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D0128-9659-4A47-A19B-121167331AAF}"/>
              </a:ext>
            </a:extLst>
          </p:cNvPr>
          <p:cNvSpPr txBox="1"/>
          <p:nvPr/>
        </p:nvSpPr>
        <p:spPr>
          <a:xfrm>
            <a:off x="4965430" y="607981"/>
            <a:ext cx="6961527" cy="85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Praise God for…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EE0B4-FEE5-499E-B4A7-BBEF7995F6F7}"/>
              </a:ext>
            </a:extLst>
          </p:cNvPr>
          <p:cNvSpPr txBox="1"/>
          <p:nvPr/>
        </p:nvSpPr>
        <p:spPr>
          <a:xfrm>
            <a:off x="5928281" y="1937335"/>
            <a:ext cx="5035824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Calling these two families to Ghana to serve amongst the Fulani.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housing and good schools for the children (Tamale).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Giving them good friends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Buipe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including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Djalo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Fulani pastor, who is helping them settle well.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36F12-4C1E-410A-9D0B-CE63AD11A7F7}"/>
              </a:ext>
            </a:extLst>
          </p:cNvPr>
          <p:cNvSpPr/>
          <p:nvPr/>
        </p:nvSpPr>
        <p:spPr>
          <a:xfrm rot="16200000">
            <a:off x="1408946" y="3360181"/>
            <a:ext cx="6916677" cy="196292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6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183image3806240">
            <a:extLst>
              <a:ext uri="{FF2B5EF4-FFF2-40B4-BE49-F238E27FC236}">
                <a16:creationId xmlns:a16="http://schemas.microsoft.com/office/drawing/2014/main" id="{01A5CA86-F4F2-413D-8F67-5EDC5D22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05" r="2090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5F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91F35DA-ECFD-452E-BC63-E6EE533D953B}"/>
              </a:ext>
            </a:extLst>
          </p:cNvPr>
          <p:cNvSpPr/>
          <p:nvPr/>
        </p:nvSpPr>
        <p:spPr>
          <a:xfrm>
            <a:off x="4965430" y="1915428"/>
            <a:ext cx="6586489" cy="3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B61D0-AF22-4614-87E4-FF63FD86EAD5}"/>
              </a:ext>
            </a:extLst>
          </p:cNvPr>
          <p:cNvSpPr txBox="1"/>
          <p:nvPr/>
        </p:nvSpPr>
        <p:spPr>
          <a:xfrm>
            <a:off x="4965430" y="607981"/>
            <a:ext cx="6961527" cy="85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Please pray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0E6E2-E3D1-4181-8AC6-49126A5BFA84}"/>
              </a:ext>
            </a:extLst>
          </p:cNvPr>
          <p:cNvSpPr txBox="1"/>
          <p:nvPr/>
        </p:nvSpPr>
        <p:spPr>
          <a:xfrm>
            <a:off x="5715186" y="1922543"/>
            <a:ext cx="5462013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families as the children settle into new schools and for them to make good friends in Tamale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Buipe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Mesfin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Dawit, Eshetu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Asefash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they learn the Fulani language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God would protect these families physically and spiritually, and that He would open doors for ministry.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other missionaries to join this team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1210517-37E2-4DF6-8CE2-650B4EE1F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CD3E7-1767-459C-A0D8-6D284D88B39E}"/>
              </a:ext>
            </a:extLst>
          </p:cNvPr>
          <p:cNvSpPr/>
          <p:nvPr/>
        </p:nvSpPr>
        <p:spPr>
          <a:xfrm rot="16200000">
            <a:off x="1408946" y="3360181"/>
            <a:ext cx="6916677" cy="196292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8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C4F68-01AD-46D1-9920-7BCA200DD261}"/>
              </a:ext>
            </a:extLst>
          </p:cNvPr>
          <p:cNvSpPr/>
          <p:nvPr/>
        </p:nvSpPr>
        <p:spPr>
          <a:xfrm rot="16200000">
            <a:off x="2637662" y="-2637675"/>
            <a:ext cx="6916677" cy="12192001"/>
          </a:xfrm>
          <a:prstGeom prst="rect">
            <a:avLst/>
          </a:prstGeom>
          <a:solidFill>
            <a:srgbClr val="DBB46F"/>
          </a:solidFill>
          <a:ln>
            <a:solidFill>
              <a:srgbClr val="DB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3CA3E43-E9BC-4B76-B92F-5D18B5B58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61" y="4487594"/>
            <a:ext cx="2880277" cy="1392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98078-A2E8-4920-BE16-629F1B39F72A}"/>
              </a:ext>
            </a:extLst>
          </p:cNvPr>
          <p:cNvSpPr txBox="1"/>
          <p:nvPr/>
        </p:nvSpPr>
        <p:spPr>
          <a:xfrm>
            <a:off x="3027397" y="3075057"/>
            <a:ext cx="62713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information, prayer resources, or if you are interested in serving, please visit sim.co.uk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701F8-D457-4447-86E1-98626C6FDD5C}"/>
              </a:ext>
            </a:extLst>
          </p:cNvPr>
          <p:cNvSpPr txBox="1"/>
          <p:nvPr/>
        </p:nvSpPr>
        <p:spPr>
          <a:xfrm>
            <a:off x="2747735" y="1846798"/>
            <a:ext cx="6830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 for your prayers</a:t>
            </a:r>
          </a:p>
        </p:txBody>
      </p:sp>
    </p:spTree>
    <p:extLst>
      <p:ext uri="{BB962C8B-B14F-4D97-AF65-F5344CB8AC3E}">
        <p14:creationId xmlns:p14="http://schemas.microsoft.com/office/powerpoint/2010/main" val="195997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272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Gibson</dc:creator>
  <cp:lastModifiedBy>Amelia Gibson</cp:lastModifiedBy>
  <cp:revision>3</cp:revision>
  <dcterms:created xsi:type="dcterms:W3CDTF">2021-02-02T15:28:13Z</dcterms:created>
  <dcterms:modified xsi:type="dcterms:W3CDTF">2021-02-10T12:19:50Z</dcterms:modified>
</cp:coreProperties>
</file>