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69" r:id="rId5"/>
    <p:sldId id="285" r:id="rId6"/>
    <p:sldId id="287" r:id="rId7"/>
    <p:sldId id="286" r:id="rId8"/>
    <p:sldId id="288" r:id="rId9"/>
    <p:sldId id="28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B06"/>
    <a:srgbClr val="A86ED4"/>
    <a:srgbClr val="3A003A"/>
    <a:srgbClr val="660066"/>
    <a:srgbClr val="F3072E"/>
    <a:srgbClr val="003300"/>
    <a:srgbClr val="006699"/>
    <a:srgbClr val="800000"/>
    <a:srgbClr val="0033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554CC-92A1-4F51-A927-809D15897570}" v="8" dt="2021-02-04T10:31:55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Gibson" userId="128cc651-66a7-473b-9aac-3c0865c68d92" providerId="ADAL" clId="{F11554CC-92A1-4F51-A927-809D15897570}"/>
    <pc:docChg chg="undo custSel modSld">
      <pc:chgData name="Amelia Gibson" userId="128cc651-66a7-473b-9aac-3c0865c68d92" providerId="ADAL" clId="{F11554CC-92A1-4F51-A927-809D15897570}" dt="2021-02-04T10:32:15.571" v="78" actId="1076"/>
      <pc:docMkLst>
        <pc:docMk/>
      </pc:docMkLst>
      <pc:sldChg chg="modSp mod">
        <pc:chgData name="Amelia Gibson" userId="128cc651-66a7-473b-9aac-3c0865c68d92" providerId="ADAL" clId="{F11554CC-92A1-4F51-A927-809D15897570}" dt="2021-02-04T09:59:52.733" v="7" actId="404"/>
        <pc:sldMkLst>
          <pc:docMk/>
          <pc:sldMk cId="1816995582" sldId="265"/>
        </pc:sldMkLst>
        <pc:spChg chg="mod">
          <ac:chgData name="Amelia Gibson" userId="128cc651-66a7-473b-9aac-3c0865c68d92" providerId="ADAL" clId="{F11554CC-92A1-4F51-A927-809D15897570}" dt="2021-02-04T09:59:46.395" v="5" actId="1076"/>
          <ac:spMkLst>
            <pc:docMk/>
            <pc:sldMk cId="1816995582" sldId="265"/>
            <ac:spMk id="10" creationId="{3E527D5E-FE34-4DA8-865F-8C2D3A8D3E59}"/>
          </ac:spMkLst>
        </pc:spChg>
        <pc:spChg chg="mod">
          <ac:chgData name="Amelia Gibson" userId="128cc651-66a7-473b-9aac-3c0865c68d92" providerId="ADAL" clId="{F11554CC-92A1-4F51-A927-809D15897570}" dt="2021-02-04T09:59:52.733" v="7" actId="404"/>
          <ac:spMkLst>
            <pc:docMk/>
            <pc:sldMk cId="1816995582" sldId="265"/>
            <ac:spMk id="16" creationId="{A91E1BDC-DFD4-45C8-B77B-0A8FCE690909}"/>
          </ac:spMkLst>
        </pc:spChg>
      </pc:sldChg>
      <pc:sldChg chg="addSp delSp modSp mod">
        <pc:chgData name="Amelia Gibson" userId="128cc651-66a7-473b-9aac-3c0865c68d92" providerId="ADAL" clId="{F11554CC-92A1-4F51-A927-809D15897570}" dt="2021-02-04T10:32:15.571" v="78" actId="1076"/>
        <pc:sldMkLst>
          <pc:docMk/>
          <pc:sldMk cId="313079704" sldId="284"/>
        </pc:sldMkLst>
        <pc:spChg chg="mod">
          <ac:chgData name="Amelia Gibson" userId="128cc651-66a7-473b-9aac-3c0865c68d92" providerId="ADAL" clId="{F11554CC-92A1-4F51-A927-809D15897570}" dt="2021-02-04T10:32:15.571" v="78" actId="1076"/>
          <ac:spMkLst>
            <pc:docMk/>
            <pc:sldMk cId="313079704" sldId="284"/>
            <ac:spMk id="7" creationId="{AEC903D8-3E3C-43CE-9F18-25E086C90DDB}"/>
          </ac:spMkLst>
        </pc:spChg>
        <pc:spChg chg="add mod">
          <ac:chgData name="Amelia Gibson" userId="128cc651-66a7-473b-9aac-3c0865c68d92" providerId="ADAL" clId="{F11554CC-92A1-4F51-A927-809D15897570}" dt="2021-02-04T10:32:07.004" v="75" actId="1076"/>
          <ac:spMkLst>
            <pc:docMk/>
            <pc:sldMk cId="313079704" sldId="284"/>
            <ac:spMk id="8" creationId="{4E3B3C03-494A-4446-8742-10B951756935}"/>
          </ac:spMkLst>
        </pc:spChg>
        <pc:spChg chg="mod">
          <ac:chgData name="Amelia Gibson" userId="128cc651-66a7-473b-9aac-3c0865c68d92" providerId="ADAL" clId="{F11554CC-92A1-4F51-A927-809D15897570}" dt="2021-02-04T10:31:42.966" v="71" actId="1076"/>
          <ac:spMkLst>
            <pc:docMk/>
            <pc:sldMk cId="313079704" sldId="284"/>
            <ac:spMk id="10" creationId="{928D7199-CCE1-426D-852C-4F7B78771192}"/>
          </ac:spMkLst>
        </pc:spChg>
        <pc:spChg chg="del mod">
          <ac:chgData name="Amelia Gibson" userId="128cc651-66a7-473b-9aac-3c0865c68d92" providerId="ADAL" clId="{F11554CC-92A1-4F51-A927-809D15897570}" dt="2021-02-04T10:29:43.217" v="29" actId="478"/>
          <ac:spMkLst>
            <pc:docMk/>
            <pc:sldMk cId="313079704" sldId="284"/>
            <ac:spMk id="11" creationId="{CA4BF46A-BED4-4721-BFC6-593AA230E95E}"/>
          </ac:spMkLst>
        </pc:spChg>
        <pc:spChg chg="del mod">
          <ac:chgData name="Amelia Gibson" userId="128cc651-66a7-473b-9aac-3c0865c68d92" providerId="ADAL" clId="{F11554CC-92A1-4F51-A927-809D15897570}" dt="2021-02-04T10:31:34.208" v="67" actId="478"/>
          <ac:spMkLst>
            <pc:docMk/>
            <pc:sldMk cId="313079704" sldId="284"/>
            <ac:spMk id="13" creationId="{4CAD8015-CD32-408B-B983-6F8FC4850D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065662"/>
            <a:ext cx="12192001" cy="3078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C96790-6085-4FC0-8D13-6CB4E2C4A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038" y="163635"/>
            <a:ext cx="12616070" cy="1666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E9671-10D8-4005-91A4-DAB0F4EB4589}"/>
              </a:ext>
            </a:extLst>
          </p:cNvPr>
          <p:cNvSpPr txBox="1"/>
          <p:nvPr/>
        </p:nvSpPr>
        <p:spPr>
          <a:xfrm>
            <a:off x="0" y="533444"/>
            <a:ext cx="12192002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PRAY FOR KENYA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1128EE-3413-4A29-B839-55FE36BAF7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722" y="5379707"/>
            <a:ext cx="2842549" cy="1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-1" y="1869300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Thank you for your prayers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0" y="2811020"/>
            <a:ext cx="12192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For more information, prayer resources, or if you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are interested in serving, please visit sim.co.uk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5F4A47-C953-427B-AF5E-C77AADBF61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725" y="5396619"/>
            <a:ext cx="2842549" cy="1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745357" y="1874729"/>
            <a:ext cx="4943060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Don't you have a saying, 'It's still four months until harvest'? I tell you, open your eyes and look at the fields! They are ripe for harvest.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John 4:35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6259132" cy="6864437"/>
          </a:xfrm>
          <a:prstGeom prst="rect">
            <a:avLst/>
          </a:prstGeom>
        </p:spPr>
      </p:pic>
      <p:pic>
        <p:nvPicPr>
          <p:cNvPr id="5" name="Picture 4" descr="A person sitting in a garden&#10;&#10;Description generated with very high confidence">
            <a:extLst>
              <a:ext uri="{FF2B5EF4-FFF2-40B4-BE49-F238E27FC236}">
                <a16:creationId xmlns:a16="http://schemas.microsoft.com/office/drawing/2014/main" id="{3E26703C-1D85-4569-A32F-4E608A48D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6442"/>
            <a:ext cx="6259133" cy="68579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42F2D5-68FC-4001-A0E3-455C8F406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83" y="6145541"/>
            <a:ext cx="1415970" cy="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98653E-1D28-40FF-80D2-53205CE5B1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96" y="1182831"/>
            <a:ext cx="6975484" cy="46561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5819030" y="1682331"/>
            <a:ext cx="6093349" cy="262471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301408" y="2049044"/>
            <a:ext cx="51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we passionately pursue our divine calling, we want to see through our ministries: flourishing, prayerful missionaries practising disciple-making and accountability.</a:t>
            </a:r>
            <a:endParaRPr lang="en-GB" sz="16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8FFFD5-4CF2-42D8-A915-B12D4057A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483" y="6145541"/>
            <a:ext cx="1415970" cy="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096901" y="2821124"/>
            <a:ext cx="5659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0.1% of Gujarati people in Kenya are Christians. 0.02% are evangelicals. </a:t>
            </a:r>
          </a:p>
          <a:p>
            <a:r>
              <a:rPr lang="en-GB" sz="2400" dirty="0"/>
              <a:t>Roughly 1/2 are Hindu, 13% are Muslim, and 1/3 belong to other small Indian-based religions. </a:t>
            </a:r>
          </a:p>
          <a:p>
            <a:endParaRPr lang="en-GB" sz="2400" dirty="0"/>
          </a:p>
          <a:p>
            <a:r>
              <a:rPr lang="en-GB" sz="2400" dirty="0"/>
              <a:t>Family structures make it difficult to be open to new ideas from outside their community.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6090869" y="2236349"/>
            <a:ext cx="636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Gujarati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4D8DD-7515-4382-BEA3-BE83BF703796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43DC-F8F6-4461-8349-DE9BECC95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7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41" y="2290992"/>
            <a:ext cx="5388185" cy="360321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495F7DA-CDAA-4AFC-B198-C1F96DF8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33859-8F3A-4BB9-9E7A-270E784C8004}"/>
              </a:ext>
            </a:extLst>
          </p:cNvPr>
          <p:cNvSpPr txBox="1"/>
          <p:nvPr/>
        </p:nvSpPr>
        <p:spPr>
          <a:xfrm>
            <a:off x="6368331" y="3037249"/>
            <a:ext cx="5388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800,000 Pokot people live in Kenya. They are traditionally herdsmen of cattle and sheep, and measure wealth in how many cattle they posses.</a:t>
            </a:r>
          </a:p>
          <a:p>
            <a:endParaRPr lang="en-GB" sz="2400" dirty="0"/>
          </a:p>
          <a:p>
            <a:r>
              <a:rPr lang="en-GB" sz="2400" dirty="0"/>
              <a:t>They worship the god </a:t>
            </a:r>
            <a:r>
              <a:rPr lang="en-GB" sz="2400" dirty="0" err="1"/>
              <a:t>Tororot</a:t>
            </a:r>
            <a:r>
              <a:rPr lang="en-GB" sz="2400" dirty="0"/>
              <a:t> and other deities, and communicate with them through prayers and sacrifices.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ECB29-1115-4698-980E-369393DB84F6}"/>
              </a:ext>
            </a:extLst>
          </p:cNvPr>
          <p:cNvSpPr txBox="1"/>
          <p:nvPr/>
        </p:nvSpPr>
        <p:spPr>
          <a:xfrm>
            <a:off x="6368331" y="2316923"/>
            <a:ext cx="518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Pokot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FA398-ADFE-4D99-A8D4-92833F911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72" y="2399163"/>
            <a:ext cx="5388185" cy="398674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38E9B2D-82C9-42AA-8276-D635F5B2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A4DAA4-8C8C-40F8-B7F7-49658F371D5D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</p:spTree>
    <p:extLst>
      <p:ext uri="{BB962C8B-B14F-4D97-AF65-F5344CB8AC3E}">
        <p14:creationId xmlns:p14="http://schemas.microsoft.com/office/powerpoint/2010/main" val="41992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F6B0F7-CF70-4B18-BE64-C21BD6B1F456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B2EA6-AC9C-4411-89B8-E7E263D966E4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Communities where Christ is least known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7A550-10D5-49E6-B000-ACDFC417D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72" y="2399163"/>
            <a:ext cx="5388185" cy="398674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9A6D0B8-1C3D-4257-B3A3-FD396556C5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73EA4C-D95B-4D53-B3C0-D595ABFCDEF9}"/>
              </a:ext>
            </a:extLst>
          </p:cNvPr>
          <p:cNvSpPr txBox="1"/>
          <p:nvPr/>
        </p:nvSpPr>
        <p:spPr>
          <a:xfrm>
            <a:off x="6368331" y="2316923"/>
            <a:ext cx="518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Pokot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67D15-46B0-42C1-85AA-89F21AF33F18}"/>
              </a:ext>
            </a:extLst>
          </p:cNvPr>
          <p:cNvSpPr txBox="1"/>
          <p:nvPr/>
        </p:nvSpPr>
        <p:spPr>
          <a:xfrm>
            <a:off x="6368331" y="3037249"/>
            <a:ext cx="5388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Pokot have a great fear of death because they do not believe in an afterlife. </a:t>
            </a:r>
          </a:p>
          <a:p>
            <a:endParaRPr lang="en-GB" sz="2400" dirty="0"/>
          </a:p>
          <a:p>
            <a:r>
              <a:rPr lang="en-GB" sz="2400" dirty="0"/>
              <a:t>Many of their religious rituals involve warding off illnesses or effecting cures.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5530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BC137-5C21-47A6-A917-E035BF5EE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03" y="2350710"/>
            <a:ext cx="4777339" cy="35829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581156F-7B78-470B-8697-1FE709E29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B1AFB-F339-4BA7-B286-A0795E4F8654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Prayer requests from our SIM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9BB77-F1ED-49C7-ADBD-DADBD60914E5}"/>
              </a:ext>
            </a:extLst>
          </p:cNvPr>
          <p:cNvSpPr txBox="1"/>
          <p:nvPr/>
        </p:nvSpPr>
        <p:spPr>
          <a:xfrm>
            <a:off x="6368331" y="2316923"/>
            <a:ext cx="518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Please pray for: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E635D-C606-484A-87BE-440C0D4B0E2D}"/>
              </a:ext>
            </a:extLst>
          </p:cNvPr>
          <p:cNvSpPr txBox="1"/>
          <p:nvPr/>
        </p:nvSpPr>
        <p:spPr>
          <a:xfrm>
            <a:off x="6368331" y="3037249"/>
            <a:ext cx="5388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more workers especially for the difficult areas of Kenya.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more opportunities to partner with churches to make disciples in unreached communities. Some groups are very resistant to the gospel. </a:t>
            </a:r>
            <a:br>
              <a:rPr lang="en-GB" sz="2400" dirty="0"/>
            </a:br>
            <a:endParaRPr lang="en-GB" sz="2400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989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E0F2-78F8-4F32-B74A-A390D3879675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8D75E-61AB-4800-9C3B-9BD298716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03" y="2350710"/>
            <a:ext cx="4777339" cy="3582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BF2E4-9C96-4DC0-8900-E8D531ABF6D7}"/>
              </a:ext>
            </a:extLst>
          </p:cNvPr>
          <p:cNvSpPr txBox="1"/>
          <p:nvPr/>
        </p:nvSpPr>
        <p:spPr>
          <a:xfrm>
            <a:off x="-424069" y="701757"/>
            <a:ext cx="1331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Prayer requests from our SIM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7274E-258C-484E-9783-0E9E6CA82C44}"/>
              </a:ext>
            </a:extLst>
          </p:cNvPr>
          <p:cNvSpPr txBox="1"/>
          <p:nvPr/>
        </p:nvSpPr>
        <p:spPr>
          <a:xfrm>
            <a:off x="6368331" y="2316923"/>
            <a:ext cx="518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Please pray for: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EA19E-8171-4D28-8C48-658E068819E7}"/>
              </a:ext>
            </a:extLst>
          </p:cNvPr>
          <p:cNvSpPr txBox="1"/>
          <p:nvPr/>
        </p:nvSpPr>
        <p:spPr>
          <a:xfrm>
            <a:off x="6368331" y="3037249"/>
            <a:ext cx="5388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business workers to do outreach and discipleship among the Hindus in the urban areas. 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For the Kenyan church to be mobilised and empowered to reach communities for Christ, both in Kenya and internationally.</a:t>
            </a:r>
            <a:endParaRPr lang="en-GB" sz="2400" b="1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B438674-9D50-473A-8439-4813BB5C60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6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8D7199-CCE1-426D-852C-4F7B78771192}"/>
              </a:ext>
            </a:extLst>
          </p:cNvPr>
          <p:cNvSpPr/>
          <p:nvPr/>
        </p:nvSpPr>
        <p:spPr>
          <a:xfrm>
            <a:off x="-2" y="2021305"/>
            <a:ext cx="12192000" cy="4836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4055BB0-70F5-43BA-B29F-6382AF508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903D8-3E3C-43CE-9F18-25E086C90DDB}"/>
              </a:ext>
            </a:extLst>
          </p:cNvPr>
          <p:cNvSpPr txBox="1"/>
          <p:nvPr/>
        </p:nvSpPr>
        <p:spPr>
          <a:xfrm>
            <a:off x="3555683" y="666939"/>
            <a:ext cx="508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Ministries in Kenya: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B3C03-494A-4446-8742-10B951756935}"/>
              </a:ext>
            </a:extLst>
          </p:cNvPr>
          <p:cNvSpPr txBox="1"/>
          <p:nvPr/>
        </p:nvSpPr>
        <p:spPr>
          <a:xfrm>
            <a:off x="1782419" y="2515974"/>
            <a:ext cx="89054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Disciple-making among vulnerable children 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Youth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Youth disciple-making and mentoring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Outreach and disciple-making among Hindus, Muslims and communities still practising traditional religions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Investing in the Kenya churches through leadership training, Sports Friends training and Banda Health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Medical care</a:t>
            </a:r>
          </a:p>
        </p:txBody>
      </p:sp>
    </p:spTree>
    <p:extLst>
      <p:ext uri="{BB962C8B-B14F-4D97-AF65-F5344CB8AC3E}">
        <p14:creationId xmlns:p14="http://schemas.microsoft.com/office/powerpoint/2010/main" val="3130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7116</TotalTime>
  <Words>370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Amelia Gibson</cp:lastModifiedBy>
  <cp:revision>186</cp:revision>
  <dcterms:created xsi:type="dcterms:W3CDTF">2018-01-04T16:27:46Z</dcterms:created>
  <dcterms:modified xsi:type="dcterms:W3CDTF">2021-02-10T12:20:15Z</dcterms:modified>
</cp:coreProperties>
</file>